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687" autoAdjust="0"/>
  </p:normalViewPr>
  <p:slideViewPr>
    <p:cSldViewPr>
      <p:cViewPr varScale="1">
        <p:scale>
          <a:sx n="84" d="100"/>
          <a:sy n="84" d="100"/>
        </p:scale>
        <p:origin x="-7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C96FE-1113-4C86-8742-09C1CF4C6A7A}" type="datetimeFigureOut">
              <a:rPr lang="fr-FR" smtClean="0"/>
              <a:pPr/>
              <a:t>06/10/2010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F38C1-CA3B-487E-8C8A-09CB5ECFE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38C1-CA3B-487E-8C8A-09CB5ECFE550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38C1-CA3B-487E-8C8A-09CB5ECFE550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38C1-CA3B-487E-8C8A-09CB5ECFE550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38C1-CA3B-487E-8C8A-09CB5ECFE550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38C1-CA3B-487E-8C8A-09CB5ECFE550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38C1-CA3B-487E-8C8A-09CB5ECFE550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38C1-CA3B-487E-8C8A-09CB5ECFE550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38C1-CA3B-487E-8C8A-09CB5ECFE550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38C1-CA3B-487E-8C8A-09CB5ECFE550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38C1-CA3B-487E-8C8A-09CB5ECFE550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38C1-CA3B-487E-8C8A-09CB5ECFE550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38C1-CA3B-487E-8C8A-09CB5ECFE550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38C1-CA3B-487E-8C8A-09CB5ECFE550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2C94-F17B-48B7-A983-1DD326B40874}" type="datetimeFigureOut">
              <a:rPr lang="fr-FR" smtClean="0"/>
              <a:pPr/>
              <a:t>06/10/2010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6E07-403D-47CF-86A4-19A29B6271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2C94-F17B-48B7-A983-1DD326B40874}" type="datetimeFigureOut">
              <a:rPr lang="fr-FR" smtClean="0"/>
              <a:pPr/>
              <a:t>06/10/2010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6E07-403D-47CF-86A4-19A29B6271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2C94-F17B-48B7-A983-1DD326B40874}" type="datetimeFigureOut">
              <a:rPr lang="fr-FR" smtClean="0"/>
              <a:pPr/>
              <a:t>06/10/2010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6E07-403D-47CF-86A4-19A29B6271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2C94-F17B-48B7-A983-1DD326B40874}" type="datetimeFigureOut">
              <a:rPr lang="fr-FR" smtClean="0"/>
              <a:pPr/>
              <a:t>06/10/2010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6E07-403D-47CF-86A4-19A29B6271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2C94-F17B-48B7-A983-1DD326B40874}" type="datetimeFigureOut">
              <a:rPr lang="fr-FR" smtClean="0"/>
              <a:pPr/>
              <a:t>06/10/2010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6E07-403D-47CF-86A4-19A29B6271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2C94-F17B-48B7-A983-1DD326B40874}" type="datetimeFigureOut">
              <a:rPr lang="fr-FR" smtClean="0"/>
              <a:pPr/>
              <a:t>06/10/2010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6E07-403D-47CF-86A4-19A29B6271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2C94-F17B-48B7-A983-1DD326B40874}" type="datetimeFigureOut">
              <a:rPr lang="fr-FR" smtClean="0"/>
              <a:pPr/>
              <a:t>06/10/2010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6E07-403D-47CF-86A4-19A29B6271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2C94-F17B-48B7-A983-1DD326B40874}" type="datetimeFigureOut">
              <a:rPr lang="fr-FR" smtClean="0"/>
              <a:pPr/>
              <a:t>06/10/2010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6E07-403D-47CF-86A4-19A29B6271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2C94-F17B-48B7-A983-1DD326B40874}" type="datetimeFigureOut">
              <a:rPr lang="fr-FR" smtClean="0"/>
              <a:pPr/>
              <a:t>06/10/2010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6E07-403D-47CF-86A4-19A29B6271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2C94-F17B-48B7-A983-1DD326B40874}" type="datetimeFigureOut">
              <a:rPr lang="fr-FR" smtClean="0"/>
              <a:pPr/>
              <a:t>06/10/2010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6E07-403D-47CF-86A4-19A29B6271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2C94-F17B-48B7-A983-1DD326B40874}" type="datetimeFigureOut">
              <a:rPr lang="fr-FR" smtClean="0"/>
              <a:pPr/>
              <a:t>06/10/2010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6E07-403D-47CF-86A4-19A29B6271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02C94-F17B-48B7-A983-1DD326B40874}" type="datetimeFigureOut">
              <a:rPr lang="fr-FR" smtClean="0"/>
              <a:pPr/>
              <a:t>06/10/2010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76E07-403D-47CF-86A4-19A29B6271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fr.wikipedia.org/wiki/Op%C3%A9ration_Catapul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Attaque de Mers El Kébir le 6 juillet 1940 à 6 heures par les Anglais.</a:t>
            </a:r>
            <a:br>
              <a:rPr lang="fr-FR" dirty="0" smtClean="0"/>
            </a:br>
            <a:r>
              <a:rPr lang="fr-FR" dirty="0" smtClean="0"/>
              <a:t>1300 morts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Cette opération déclenchée le 3 juillet 1940 avait pour nom de code </a:t>
            </a:r>
            <a:r>
              <a:rPr lang="fr-FR" i="1" dirty="0" err="1" smtClean="0">
                <a:hlinkClick r:id="rId2" action="ppaction://hlinkfile" tooltip="Opération Catapult"/>
              </a:rPr>
              <a:t>Catapult</a:t>
            </a:r>
            <a:r>
              <a:rPr lang="fr-FR" dirty="0" smtClean="0"/>
              <a:t> et ne visait pas que les navires basés à Mers el-</a:t>
            </a:r>
            <a:r>
              <a:rPr lang="fr-FR" dirty="0" err="1" smtClean="0"/>
              <a:t>Kébir</a:t>
            </a:r>
            <a:r>
              <a:rPr lang="fr-FR" dirty="0" smtClean="0"/>
              <a:t>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6237312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La plage arrière du CT « Mogador » deux jours après les combats.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La plage arrière du CT Mogador deux jours après les combat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-243408"/>
            <a:ext cx="7776864" cy="60160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5805264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fr-FR" sz="3100" dirty="0" smtClean="0"/>
              <a:t>Le « Strasbourg «  appareille. Derrière lui une salve de 380 tombe à l’emplacement qu’il occupait 10 minutes avant.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Le Strasbourg appareille.derrière lui salve de 380.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0"/>
            <a:ext cx="7848872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3731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fr-FR" sz="2700" dirty="0" smtClean="0"/>
              <a:t>Le torpilleur « Brestois » quitte Oran pendant le bombardement de Mers el </a:t>
            </a:r>
            <a:r>
              <a:rPr lang="fr-FR" sz="2700" dirty="0" err="1" smtClean="0"/>
              <a:t>Kébir</a:t>
            </a:r>
            <a:r>
              <a:rPr lang="fr-FR" sz="2700" dirty="0" smtClean="0"/>
              <a:t>.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le Brestois quitte Oran pendant le bombardemen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0"/>
            <a:ext cx="7489971" cy="5805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877272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fr-FR" sz="2700" dirty="0" smtClean="0"/>
              <a:t>Le torpilleur «  Corsaire » sort d’Oran, devant lui se trouve  le « Casque ».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Le torpilleur Corsair quitte Oran pendant le bombardemen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260648"/>
            <a:ext cx="7321670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733256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fr-FR" sz="3100" dirty="0" smtClean="0"/>
              <a:t>Le torpilleur « Bordelais » franchit la passe du port d’Oran après l’agression.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Le Bordelais quitte Ora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0"/>
            <a:ext cx="6951684" cy="583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589240"/>
            <a:ext cx="8229600" cy="2016224"/>
          </a:xfrm>
        </p:spPr>
        <p:txBody>
          <a:bodyPr>
            <a:normAutofit/>
          </a:bodyPr>
          <a:lstStyle/>
          <a:p>
            <a:r>
              <a:rPr lang="fr-FR" sz="2700" dirty="0" smtClean="0"/>
              <a:t>Le « Strasbourg » sort de </a:t>
            </a:r>
            <a:r>
              <a:rPr lang="fr-FR" sz="2700" dirty="0" err="1" smtClean="0"/>
              <a:t>Kébir</a:t>
            </a:r>
            <a:r>
              <a:rPr lang="fr-FR" sz="2700" dirty="0" smtClean="0"/>
              <a:t> à 25 nœuds à la poursuite des Anglais.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Le Strasbourg sort de Kébir à 25 neuds à la poursuite des Anglai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620688"/>
            <a:ext cx="6912768" cy="51169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Le Dunkerque et le Provence échoués dans le port de Kébir 2 jours après l'agress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0"/>
            <a:ext cx="7584956" cy="5940521"/>
          </a:xfrm>
        </p:spPr>
      </p:pic>
      <p:sp>
        <p:nvSpPr>
          <p:cNvPr id="5" name="Rectangle 4"/>
          <p:cNvSpPr/>
          <p:nvPr/>
        </p:nvSpPr>
        <p:spPr>
          <a:xfrm>
            <a:off x="1115616" y="5949280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Le « Dunkerque » et le « Provence » échoués dans le port de Mers El </a:t>
            </a:r>
            <a:r>
              <a:rPr lang="fr-FR" sz="2400" dirty="0" err="1" smtClean="0"/>
              <a:t>Kébir</a:t>
            </a:r>
            <a:r>
              <a:rPr lang="fr-FR" sz="2400" dirty="0" smtClean="0"/>
              <a:t>, deux jours après l’agression.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Navires présents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                                                    Français:</a:t>
            </a:r>
          </a:p>
          <a:p>
            <a:r>
              <a:rPr lang="fr-FR" sz="2000" dirty="0" smtClean="0"/>
              <a:t>Porte avions : Commandant Teste</a:t>
            </a:r>
          </a:p>
          <a:p>
            <a:r>
              <a:rPr lang="fr-FR" sz="2000" dirty="0" smtClean="0"/>
              <a:t>Cuirassés:        Bretagne et Provence</a:t>
            </a:r>
          </a:p>
          <a:p>
            <a:r>
              <a:rPr lang="fr-FR" sz="2000" dirty="0" smtClean="0"/>
              <a:t>Croiseurs de bataille : Dunkerque et Strasbourg </a:t>
            </a:r>
          </a:p>
          <a:p>
            <a:r>
              <a:rPr lang="fr-FR" sz="2000" dirty="0" smtClean="0"/>
              <a:t>Destroyers : Mogador, Volta, Le Terrible, Kersaint, Tigre, et Lynx</a:t>
            </a:r>
          </a:p>
          <a:p>
            <a:endParaRPr lang="fr-FR" sz="2000" dirty="0" smtClean="0"/>
          </a:p>
          <a:p>
            <a:r>
              <a:rPr lang="fr-FR" sz="2000" dirty="0" smtClean="0"/>
              <a:t>                                                      Anglais :</a:t>
            </a:r>
          </a:p>
          <a:p>
            <a:r>
              <a:rPr lang="fr-FR" sz="2000" dirty="0" smtClean="0"/>
              <a:t>Porte avions : </a:t>
            </a:r>
            <a:r>
              <a:rPr lang="fr-FR" sz="2000" dirty="0" err="1" smtClean="0"/>
              <a:t>Ark</a:t>
            </a:r>
            <a:r>
              <a:rPr lang="fr-FR" sz="2000" dirty="0" smtClean="0"/>
              <a:t> Royal</a:t>
            </a:r>
          </a:p>
          <a:p>
            <a:r>
              <a:rPr lang="fr-FR" sz="2000" dirty="0" smtClean="0"/>
              <a:t>Cuirassés : Résolution et </a:t>
            </a:r>
            <a:r>
              <a:rPr lang="fr-FR" sz="2000" dirty="0" err="1" smtClean="0"/>
              <a:t>Valiant</a:t>
            </a:r>
            <a:endParaRPr lang="fr-FR" sz="2000" dirty="0" smtClean="0"/>
          </a:p>
          <a:p>
            <a:r>
              <a:rPr lang="fr-FR" sz="2000" dirty="0" smtClean="0"/>
              <a:t>Croiseur de bataille : Hood</a:t>
            </a:r>
          </a:p>
          <a:p>
            <a:r>
              <a:rPr lang="fr-FR" sz="2000" dirty="0" smtClean="0"/>
              <a:t>Destroyers : </a:t>
            </a:r>
            <a:r>
              <a:rPr lang="fr-FR" sz="2000" dirty="0" err="1" smtClean="0"/>
              <a:t>Faulknor</a:t>
            </a:r>
            <a:r>
              <a:rPr lang="fr-FR" sz="2000" dirty="0" smtClean="0"/>
              <a:t>, </a:t>
            </a:r>
            <a:r>
              <a:rPr lang="fr-FR" sz="2000" dirty="0" err="1" smtClean="0"/>
              <a:t>Fearless</a:t>
            </a:r>
            <a:r>
              <a:rPr lang="fr-FR" sz="2000" dirty="0" smtClean="0"/>
              <a:t>, </a:t>
            </a:r>
            <a:r>
              <a:rPr lang="fr-FR" sz="2000" dirty="0" err="1" smtClean="0"/>
              <a:t>Foxfound</a:t>
            </a:r>
            <a:r>
              <a:rPr lang="fr-FR" sz="2000" dirty="0" smtClean="0"/>
              <a:t>, </a:t>
            </a:r>
            <a:r>
              <a:rPr lang="fr-FR" sz="2000" dirty="0" err="1" smtClean="0"/>
              <a:t>Vidette</a:t>
            </a:r>
            <a:r>
              <a:rPr lang="fr-FR" sz="2000" dirty="0" smtClean="0"/>
              <a:t>, </a:t>
            </a:r>
            <a:r>
              <a:rPr lang="fr-FR" sz="2000" dirty="0" err="1" smtClean="0"/>
              <a:t>Foresight</a:t>
            </a:r>
            <a:r>
              <a:rPr lang="fr-FR" sz="2000" dirty="0" smtClean="0"/>
              <a:t>, Escort, </a:t>
            </a:r>
            <a:r>
              <a:rPr lang="fr-FR" sz="2000" dirty="0" err="1" smtClean="0"/>
              <a:t>Keppel</a:t>
            </a:r>
            <a:r>
              <a:rPr lang="fr-FR" sz="2000" dirty="0" smtClean="0"/>
              <a:t>, Active </a:t>
            </a:r>
            <a:r>
              <a:rPr lang="fr-FR" sz="2000" dirty="0" err="1" smtClean="0"/>
              <a:t>wrestler</a:t>
            </a:r>
            <a:r>
              <a:rPr lang="fr-FR" sz="2000" dirty="0" smtClean="0"/>
              <a:t>, et </a:t>
            </a:r>
            <a:r>
              <a:rPr lang="fr-FR" sz="2000" dirty="0" err="1" smtClean="0"/>
              <a:t>Vortigern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052736" y="548680"/>
            <a:ext cx="13609512" cy="21602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Photos  5,5 x 8  Noir et Blanc.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Toutes ces photos ont été prises sur le vif par le quartier-maitre de la Marine Nationale :</a:t>
            </a:r>
          </a:p>
          <a:p>
            <a:r>
              <a:rPr lang="fr-FR" smtClean="0"/>
              <a:t>                 Eugène </a:t>
            </a:r>
            <a:r>
              <a:rPr lang="fr-FR" dirty="0" smtClean="0"/>
              <a:t>dit Marcel GEY</a:t>
            </a:r>
          </a:p>
          <a:p>
            <a:r>
              <a:rPr lang="fr-FR" dirty="0" smtClean="0"/>
              <a:t>Qui a fait toute la guerre 39/40 sur différents navires français.</a:t>
            </a:r>
          </a:p>
          <a:p>
            <a:r>
              <a:rPr lang="fr-FR" dirty="0" smtClean="0"/>
              <a:t>Elles ont été aimablement remises par sa fille Maryse.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6466520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7" name="Espace réservé du contenu 6" descr="Escadre mouillée à Kébir le matin de l'agress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-315416"/>
            <a:ext cx="8499159" cy="6048672"/>
          </a:xfrm>
        </p:spPr>
      </p:pic>
      <p:sp>
        <p:nvSpPr>
          <p:cNvPr id="4" name="Rectangle 3"/>
          <p:cNvSpPr/>
          <p:nvPr/>
        </p:nvSpPr>
        <p:spPr>
          <a:xfrm rot="10800000" flipV="1">
            <a:off x="179512" y="5845132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Escadre Française mouillée à Mers el </a:t>
            </a:r>
            <a:r>
              <a:rPr lang="fr-FR" sz="2800" dirty="0" err="1" smtClean="0"/>
              <a:t>Kébir</a:t>
            </a:r>
            <a:r>
              <a:rPr lang="fr-FR" sz="2800" dirty="0" smtClean="0"/>
              <a:t> , le matin de l’agression à 6 heures par les Anglais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1800200"/>
          </a:xfrm>
        </p:spPr>
        <p:txBody>
          <a:bodyPr>
            <a:noAutofit/>
          </a:bodyPr>
          <a:lstStyle/>
          <a:p>
            <a:r>
              <a:rPr lang="fr-FR" sz="2800" dirty="0" smtClean="0"/>
              <a:t>Première salve de 380 du Hood tombant sur la digue et à coté du Bretagne; la seconde lui sera fatale.</a:t>
            </a:r>
            <a:br>
              <a:rPr lang="fr-FR" sz="2800" dirty="0" smtClean="0"/>
            </a:br>
            <a:endParaRPr lang="fr-FR" sz="2800" dirty="0"/>
          </a:p>
        </p:txBody>
      </p:sp>
      <p:pic>
        <p:nvPicPr>
          <p:cNvPr id="4" name="Espace réservé du contenu 3" descr="Première salve de 380 du Hood tombant sur la digue à coté du Bretag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7992888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170584" cy="6583362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Le « Bretagne «  touché par une salve quadruple de 380 du « HOOD » vole en éclat et prend feu avant de couler.</a:t>
            </a:r>
            <a:br>
              <a:rPr lang="fr-FR" sz="2800" dirty="0" smtClean="0"/>
            </a:br>
            <a:r>
              <a:rPr lang="fr-FR" sz="2800" dirty="0" smtClean="0"/>
              <a:t>Au premier plan le cuirassé « Provence »</a:t>
            </a:r>
            <a:br>
              <a:rPr lang="fr-FR" sz="2800" dirty="0" smtClean="0"/>
            </a:br>
            <a:endParaRPr lang="fr-FR" sz="2800" dirty="0"/>
          </a:p>
        </p:txBody>
      </p:sp>
      <p:pic>
        <p:nvPicPr>
          <p:cNvPr id="4" name="Espace réservé du contenu 3" descr="Le Bretagne touché par une salve quadruple de 380 du Hoo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80528" y="-367017"/>
            <a:ext cx="6624736" cy="72250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 </a:t>
            </a:r>
            <a:br>
              <a:rPr lang="fr-FR" dirty="0" smtClean="0"/>
            </a:br>
            <a:r>
              <a:rPr lang="fr-FR" sz="3600" dirty="0" smtClean="0"/>
              <a:t>Le cuirassé «  Bretagne «  s’enfonce avant de se retourner et couler.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Le Bretagne s'enfonce avant de se retourn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-459432"/>
            <a:ext cx="7526814" cy="5904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1268760"/>
          </a:xfrm>
        </p:spPr>
        <p:txBody>
          <a:bodyPr>
            <a:noAutofit/>
          </a:bodyPr>
          <a:lstStyle/>
          <a:p>
            <a:r>
              <a:rPr lang="fr-FR" sz="2400" dirty="0" smtClean="0"/>
              <a:t>Le cuirassé «  Bretagne «  se retourne après deux minutes.</a:t>
            </a:r>
            <a:br>
              <a:rPr lang="fr-FR" sz="2400" dirty="0" smtClean="0"/>
            </a:br>
            <a:r>
              <a:rPr lang="fr-FR" sz="2400" dirty="0" smtClean="0"/>
              <a:t>Au premier plan le cuirassé Provence  ayant les canons dans l’axe ne peut pas tirer.</a:t>
            </a:r>
          </a:p>
        </p:txBody>
      </p:sp>
      <p:pic>
        <p:nvPicPr>
          <p:cNvPr id="4" name="Espace réservé du contenu 3" descr="Le Bretagne se retourne après deux minutes au premier plan Le Proven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-459432"/>
            <a:ext cx="7909139" cy="61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594928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Arrière du CT « Mogador » en feu atteint par un 380.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Arrière du CT Mogador en feu atteint par un obus de 38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-243408"/>
            <a:ext cx="7737021" cy="60176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253</Words>
  <Application>Microsoft Office PowerPoint</Application>
  <PresentationFormat>Affichage à l'écran (4:3)</PresentationFormat>
  <Paragraphs>47</Paragraphs>
  <Slides>16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Attaque de Mers El Kébir le 6 juillet 1940 à 6 heures par les Anglais. 1300 morts</vt:lpstr>
      <vt:lpstr>Navires présents</vt:lpstr>
      <vt:lpstr>Photos  5,5 x 8  Noir et Blanc.</vt:lpstr>
      <vt:lpstr> </vt:lpstr>
      <vt:lpstr>Première salve de 380 du Hood tombant sur la digue et à coté du Bretagne; la seconde lui sera fatale. </vt:lpstr>
      <vt:lpstr>Le « Bretagne «  touché par une salve quadruple de 380 du « HOOD » vole en éclat et prend feu avant de couler. Au premier plan le cuirassé « Provence » </vt:lpstr>
      <vt:lpstr>e  Le cuirassé «  Bretagne «  s’enfonce avant de se retourner et couler. </vt:lpstr>
      <vt:lpstr>Le cuirassé «  Bretagne «  se retourne après deux minutes. Au premier plan le cuirassé Provence  ayant les canons dans l’axe ne peut pas tirer.</vt:lpstr>
      <vt:lpstr>Arrière du CT « Mogador » en feu atteint par un 380. </vt:lpstr>
      <vt:lpstr>La plage arrière du CT « Mogador » deux jours après les combats. </vt:lpstr>
      <vt:lpstr>Le « Strasbourg «  appareille. Derrière lui une salve de 380 tombe à l’emplacement qu’il occupait 10 minutes avant. </vt:lpstr>
      <vt:lpstr>Le torpilleur « Brestois » quitte Oran pendant le bombardement de Mers el Kébir. </vt:lpstr>
      <vt:lpstr>Le torpilleur «  Corsaire » sort d’Oran, devant lui se trouve  le « Casque ». </vt:lpstr>
      <vt:lpstr>Le torpilleur « Bordelais » franchit la passe du port d’Oran après l’agression. </vt:lpstr>
      <vt:lpstr>Le « Strasbourg » sort de Kébir à 25 nœuds à la poursuite des Anglais. 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Attaque de Mers El Kébir le 6 juillet 1940 à 6 heures par les Anglais.</dc:title>
  <dc:creator>SIMON Guy</dc:creator>
  <cp:lastModifiedBy>SIMON Guy</cp:lastModifiedBy>
  <cp:revision>12</cp:revision>
  <dcterms:created xsi:type="dcterms:W3CDTF">2010-10-05T13:44:38Z</dcterms:created>
  <dcterms:modified xsi:type="dcterms:W3CDTF">2010-10-06T11:00:40Z</dcterms:modified>
</cp:coreProperties>
</file>